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27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1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7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4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9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1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07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54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2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8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01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79DBB-DC3F-48FE-9223-7E0FA7B05E6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10/05/2021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D44B2-890F-42B9-A48C-ADAE086777DD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1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egnaposto data 31"/>
          <p:cNvSpPr>
            <a:spLocks noGrp="1"/>
          </p:cNvSpPr>
          <p:nvPr>
            <p:ph type="dt" sz="half" idx="10"/>
          </p:nvPr>
        </p:nvSpPr>
        <p:spPr>
          <a:xfrm>
            <a:off x="200025" y="6320595"/>
            <a:ext cx="1600200" cy="365125"/>
          </a:xfrm>
        </p:spPr>
        <p:txBody>
          <a:bodyPr/>
          <a:lstStyle/>
          <a:p>
            <a:pPr>
              <a:defRPr/>
            </a:pPr>
            <a:r>
              <a:rPr lang="it-IT" sz="1100" dirty="0" smtClean="0">
                <a:solidFill>
                  <a:prstClr val="black">
                    <a:tint val="75000"/>
                  </a:prstClr>
                </a:solidFill>
              </a:rPr>
              <a:t>01/04/2020</a:t>
            </a:r>
            <a:endParaRPr lang="it-IT" sz="11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347866" y="90734"/>
            <a:ext cx="2448272" cy="55356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1000" b="1" dirty="0">
                <a:solidFill>
                  <a:prstClr val="white"/>
                </a:solidFill>
              </a:rPr>
              <a:t>AMMINISTRATORE UNICO</a:t>
            </a:r>
          </a:p>
        </p:txBody>
      </p:sp>
      <p:sp>
        <p:nvSpPr>
          <p:cNvPr id="37" name="Rettangolo 36"/>
          <p:cNvSpPr/>
          <p:nvPr/>
        </p:nvSpPr>
        <p:spPr>
          <a:xfrm>
            <a:off x="4788024" y="1196756"/>
            <a:ext cx="2409106" cy="416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>
                <a:solidFill>
                  <a:prstClr val="white"/>
                </a:solidFill>
              </a:rPr>
              <a:t>ACQUISTI</a:t>
            </a:r>
            <a:r>
              <a:rPr lang="it-IT" sz="900" b="1" dirty="0" smtClean="0">
                <a:solidFill>
                  <a:prstClr val="white"/>
                </a:solidFill>
              </a:rPr>
              <a:t>, AMBIENTE, QUALITA</a:t>
            </a:r>
            <a:r>
              <a:rPr lang="it-IT" sz="900" b="1" dirty="0" smtClean="0">
                <a:solidFill>
                  <a:prstClr val="white"/>
                </a:solidFill>
              </a:rPr>
              <a:t>’</a:t>
            </a:r>
            <a:endParaRPr lang="it-IT" sz="900" b="1" dirty="0">
              <a:solidFill>
                <a:prstClr val="white"/>
              </a:solidFill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1988555" y="3673241"/>
            <a:ext cx="1296144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000" b="1" dirty="0" smtClean="0">
                <a:solidFill>
                  <a:prstClr val="white"/>
                </a:solidFill>
              </a:rPr>
              <a:t>IMPIANTI e </a:t>
            </a:r>
            <a:r>
              <a:rPr lang="it-IT" sz="1000" b="1" dirty="0" smtClean="0">
                <a:solidFill>
                  <a:prstClr val="white"/>
                </a:solidFill>
              </a:rPr>
              <a:t>SERVIZI</a:t>
            </a:r>
            <a:endParaRPr lang="it-IT" sz="1000" b="1" dirty="0">
              <a:solidFill>
                <a:prstClr val="white"/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4788026" y="710861"/>
            <a:ext cx="2421269" cy="413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 smtClean="0">
                <a:solidFill>
                  <a:prstClr val="white"/>
                </a:solidFill>
              </a:rPr>
              <a:t>SEGRETERIA DI </a:t>
            </a:r>
            <a:r>
              <a:rPr lang="it-IT" sz="900" b="1" dirty="0" smtClean="0">
                <a:solidFill>
                  <a:prstClr val="white"/>
                </a:solidFill>
              </a:rPr>
              <a:t>DIREZIONE</a:t>
            </a:r>
            <a:endParaRPr lang="it-IT" sz="900" b="1" dirty="0">
              <a:solidFill>
                <a:prstClr val="white"/>
              </a:solidFill>
            </a:endParaRPr>
          </a:p>
        </p:txBody>
      </p:sp>
      <p:sp>
        <p:nvSpPr>
          <p:cNvPr id="70" name="Rettangolo 69"/>
          <p:cNvSpPr/>
          <p:nvPr/>
        </p:nvSpPr>
        <p:spPr>
          <a:xfrm>
            <a:off x="3067119" y="4233283"/>
            <a:ext cx="1209202" cy="491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prstClr val="white"/>
                </a:solidFill>
              </a:rPr>
              <a:t>CLIMA E </a:t>
            </a:r>
            <a:r>
              <a:rPr lang="it-IT" sz="900" dirty="0" smtClean="0">
                <a:solidFill>
                  <a:prstClr val="white"/>
                </a:solidFill>
              </a:rPr>
              <a:t>ANTINCENDIO</a:t>
            </a:r>
            <a:endParaRPr lang="it-IT" sz="900" dirty="0">
              <a:solidFill>
                <a:prstClr val="white"/>
              </a:solidFill>
            </a:endParaRPr>
          </a:p>
        </p:txBody>
      </p:sp>
      <p:sp>
        <p:nvSpPr>
          <p:cNvPr id="76" name="Rettangolo 75"/>
          <p:cNvSpPr/>
          <p:nvPr/>
        </p:nvSpPr>
        <p:spPr>
          <a:xfrm>
            <a:off x="5658679" y="3691537"/>
            <a:ext cx="1296144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000" b="1" dirty="0">
                <a:solidFill>
                  <a:prstClr val="white"/>
                </a:solidFill>
              </a:rPr>
              <a:t>TRIBUTI E ENTRATE </a:t>
            </a:r>
            <a:r>
              <a:rPr lang="it-IT" sz="1000" b="1" dirty="0" smtClean="0">
                <a:solidFill>
                  <a:prstClr val="white"/>
                </a:solidFill>
              </a:rPr>
              <a:t>LOCALI</a:t>
            </a:r>
            <a:endParaRPr lang="it-IT" sz="1000" b="1" dirty="0">
              <a:solidFill>
                <a:prstClr val="white"/>
              </a:solidFill>
            </a:endParaRPr>
          </a:p>
        </p:txBody>
      </p:sp>
      <p:sp>
        <p:nvSpPr>
          <p:cNvPr id="78" name="Rettangolo 77"/>
          <p:cNvSpPr/>
          <p:nvPr/>
        </p:nvSpPr>
        <p:spPr>
          <a:xfrm>
            <a:off x="3074766" y="4902849"/>
            <a:ext cx="122449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 smtClean="0">
                <a:solidFill>
                  <a:prstClr val="white"/>
                </a:solidFill>
              </a:rPr>
              <a:t>LAMPADE </a:t>
            </a:r>
            <a:r>
              <a:rPr lang="it-IT" sz="900" dirty="0" smtClean="0">
                <a:solidFill>
                  <a:prstClr val="white"/>
                </a:solidFill>
              </a:rPr>
              <a:t>VOTIVE</a:t>
            </a:r>
            <a:endParaRPr lang="it-IT" sz="900" dirty="0">
              <a:solidFill>
                <a:prstClr val="white"/>
              </a:solidFill>
            </a:endParaRPr>
          </a:p>
        </p:txBody>
      </p:sp>
      <p:sp>
        <p:nvSpPr>
          <p:cNvPr id="79" name="Rettangolo 78"/>
          <p:cNvSpPr/>
          <p:nvPr/>
        </p:nvSpPr>
        <p:spPr>
          <a:xfrm>
            <a:off x="6521995" y="4515388"/>
            <a:ext cx="91810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 smtClean="0">
                <a:solidFill>
                  <a:prstClr val="white"/>
                </a:solidFill>
              </a:rPr>
              <a:t>NOTIFICHE</a:t>
            </a:r>
            <a:endParaRPr lang="it-IT" sz="900" dirty="0">
              <a:solidFill>
                <a:prstClr val="white"/>
              </a:solidFill>
            </a:endParaRPr>
          </a:p>
        </p:txBody>
      </p:sp>
      <p:sp>
        <p:nvSpPr>
          <p:cNvPr id="80" name="Rettangolo 79"/>
          <p:cNvSpPr/>
          <p:nvPr/>
        </p:nvSpPr>
        <p:spPr>
          <a:xfrm>
            <a:off x="6521995" y="5222267"/>
            <a:ext cx="91810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smtClean="0">
                <a:solidFill>
                  <a:prstClr val="white"/>
                </a:solidFill>
              </a:rPr>
              <a:t>RISCOSSIONE</a:t>
            </a:r>
            <a:endParaRPr lang="it-IT" sz="900" dirty="0">
              <a:solidFill>
                <a:prstClr val="white"/>
              </a:solidFill>
            </a:endParaRPr>
          </a:p>
        </p:txBody>
      </p:sp>
      <p:sp>
        <p:nvSpPr>
          <p:cNvPr id="82" name="Rettangolo 81"/>
          <p:cNvSpPr/>
          <p:nvPr/>
        </p:nvSpPr>
        <p:spPr>
          <a:xfrm>
            <a:off x="3074766" y="5526722"/>
            <a:ext cx="1224493" cy="534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 smtClean="0">
                <a:solidFill>
                  <a:prstClr val="white"/>
                </a:solidFill>
              </a:rPr>
              <a:t>SERVIZI DI </a:t>
            </a:r>
            <a:r>
              <a:rPr lang="it-IT" sz="900" dirty="0" smtClean="0">
                <a:solidFill>
                  <a:prstClr val="white"/>
                </a:solidFill>
              </a:rPr>
              <a:t>STAMPA</a:t>
            </a:r>
            <a:endParaRPr lang="it-IT" sz="900" dirty="0">
              <a:solidFill>
                <a:prstClr val="white"/>
              </a:solidFill>
            </a:endParaRPr>
          </a:p>
        </p:txBody>
      </p:sp>
      <p:sp>
        <p:nvSpPr>
          <p:cNvPr id="3" name="Parentesi graffa chiusa 2"/>
          <p:cNvSpPr/>
          <p:nvPr/>
        </p:nvSpPr>
        <p:spPr>
          <a:xfrm>
            <a:off x="7623195" y="710861"/>
            <a:ext cx="297797" cy="2251116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7972423" y="1605416"/>
            <a:ext cx="980694" cy="4228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>
                <a:solidFill>
                  <a:srgbClr val="FF0000"/>
                </a:solidFill>
              </a:rPr>
              <a:t>STAFF</a:t>
            </a:r>
            <a:endParaRPr lang="it-IT" sz="1000" dirty="0">
              <a:solidFill>
                <a:srgbClr val="FF0000"/>
              </a:solidFill>
            </a:endParaRPr>
          </a:p>
        </p:txBody>
      </p:sp>
      <p:sp>
        <p:nvSpPr>
          <p:cNvPr id="33" name="Parentesi graffa chiusa 32"/>
          <p:cNvSpPr/>
          <p:nvPr/>
        </p:nvSpPr>
        <p:spPr>
          <a:xfrm>
            <a:off x="7628911" y="3030959"/>
            <a:ext cx="297797" cy="1160640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34" name="Ovale 33"/>
          <p:cNvSpPr/>
          <p:nvPr/>
        </p:nvSpPr>
        <p:spPr>
          <a:xfrm>
            <a:off x="7999748" y="3318471"/>
            <a:ext cx="1108756" cy="5856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>
                <a:solidFill>
                  <a:srgbClr val="FF0000"/>
                </a:solidFill>
              </a:rPr>
              <a:t>BUSINESS UNIT</a:t>
            </a:r>
            <a:endParaRPr lang="it-IT" sz="1000" dirty="0">
              <a:solidFill>
                <a:srgbClr val="FF0000"/>
              </a:solidFill>
            </a:endParaRPr>
          </a:p>
        </p:txBody>
      </p:sp>
      <p:sp>
        <p:nvSpPr>
          <p:cNvPr id="35" name="Parentesi graffa chiusa 34"/>
          <p:cNvSpPr/>
          <p:nvPr/>
        </p:nvSpPr>
        <p:spPr>
          <a:xfrm>
            <a:off x="7628911" y="4233283"/>
            <a:ext cx="269221" cy="2364069"/>
          </a:xfrm>
          <a:prstGeom prst="rightBrac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36" name="Ovale 35"/>
          <p:cNvSpPr/>
          <p:nvPr/>
        </p:nvSpPr>
        <p:spPr>
          <a:xfrm>
            <a:off x="7976918" y="5199169"/>
            <a:ext cx="1131586" cy="4548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>
                <a:solidFill>
                  <a:srgbClr val="FF0000"/>
                </a:solidFill>
              </a:rPr>
              <a:t>OPERATION</a:t>
            </a:r>
            <a:endParaRPr lang="it-IT" sz="1000" dirty="0">
              <a:solidFill>
                <a:srgbClr val="FF0000"/>
              </a:solidFill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4621693" y="4487821"/>
            <a:ext cx="1078163" cy="423759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prstClr val="white"/>
                </a:solidFill>
              </a:rPr>
              <a:t>RESP. </a:t>
            </a:r>
            <a:r>
              <a:rPr lang="it-IT" sz="900" dirty="0" smtClean="0">
                <a:solidFill>
                  <a:prstClr val="white"/>
                </a:solidFill>
              </a:rPr>
              <a:t>TECNICO</a:t>
            </a:r>
            <a:endParaRPr lang="it-IT" sz="900" dirty="0">
              <a:solidFill>
                <a:prstClr val="white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1835697" y="836712"/>
            <a:ext cx="1982216" cy="568212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 smtClean="0">
                <a:solidFill>
                  <a:prstClr val="white"/>
                </a:solidFill>
              </a:rPr>
              <a:t>SALERNO ENERGIA HOLDING S.p.A. (Service)</a:t>
            </a:r>
            <a:endParaRPr lang="it-IT" sz="900" b="1" dirty="0">
              <a:solidFill>
                <a:prstClr val="white"/>
              </a:solidFill>
            </a:endParaRPr>
          </a:p>
        </p:txBody>
      </p:sp>
      <p:sp>
        <p:nvSpPr>
          <p:cNvPr id="57" name="Rettangolo 56"/>
          <p:cNvSpPr/>
          <p:nvPr/>
        </p:nvSpPr>
        <p:spPr>
          <a:xfrm>
            <a:off x="4788024" y="1700808"/>
            <a:ext cx="2421268" cy="329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900" b="1" dirty="0" smtClean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it-IT" sz="900" b="1" dirty="0" smtClean="0">
                <a:solidFill>
                  <a:prstClr val="white"/>
                </a:solidFill>
              </a:rPr>
              <a:t>AMMINISTRAZIONE</a:t>
            </a:r>
            <a:endParaRPr lang="it-IT" sz="900" b="1" dirty="0">
              <a:solidFill>
                <a:prstClr val="white"/>
              </a:solidFill>
            </a:endParaRPr>
          </a:p>
          <a:p>
            <a:pPr algn="ctr">
              <a:defRPr/>
            </a:pPr>
            <a:endParaRPr lang="it-IT" sz="900" b="1" dirty="0">
              <a:solidFill>
                <a:prstClr val="white"/>
              </a:solidFill>
            </a:endParaRPr>
          </a:p>
        </p:txBody>
      </p:sp>
      <p:sp>
        <p:nvSpPr>
          <p:cNvPr id="58" name="Rettangolo 57"/>
          <p:cNvSpPr/>
          <p:nvPr/>
        </p:nvSpPr>
        <p:spPr>
          <a:xfrm>
            <a:off x="4788024" y="2106752"/>
            <a:ext cx="2409106" cy="329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 smtClean="0">
                <a:solidFill>
                  <a:prstClr val="white"/>
                </a:solidFill>
              </a:rPr>
              <a:t>PRIVACY</a:t>
            </a:r>
            <a:endParaRPr lang="it-IT" sz="900" b="1" dirty="0">
              <a:solidFill>
                <a:prstClr val="white"/>
              </a:solidFill>
            </a:endParaRPr>
          </a:p>
        </p:txBody>
      </p:sp>
      <p:cxnSp>
        <p:nvCxnSpPr>
          <p:cNvPr id="13" name="Connettore 4 12"/>
          <p:cNvCxnSpPr>
            <a:stCxn id="11" idx="2"/>
            <a:endCxn id="45" idx="3"/>
          </p:cNvCxnSpPr>
          <p:nvPr/>
        </p:nvCxnSpPr>
        <p:spPr>
          <a:xfrm rot="5400000">
            <a:off x="3956697" y="505512"/>
            <a:ext cx="476523" cy="754089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4 293"/>
          <p:cNvCxnSpPr>
            <a:stCxn id="11" idx="2"/>
            <a:endCxn id="30" idx="1"/>
          </p:cNvCxnSpPr>
          <p:nvPr/>
        </p:nvCxnSpPr>
        <p:spPr>
          <a:xfrm rot="16200000" flipH="1">
            <a:off x="4543260" y="673037"/>
            <a:ext cx="273508" cy="21602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4 297"/>
          <p:cNvCxnSpPr>
            <a:stCxn id="11" idx="2"/>
            <a:endCxn id="37" idx="1"/>
          </p:cNvCxnSpPr>
          <p:nvPr/>
        </p:nvCxnSpPr>
        <p:spPr>
          <a:xfrm rot="16200000" flipH="1">
            <a:off x="4299697" y="916600"/>
            <a:ext cx="760633" cy="21602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4 299"/>
          <p:cNvCxnSpPr>
            <a:stCxn id="11" idx="2"/>
            <a:endCxn id="57" idx="1"/>
          </p:cNvCxnSpPr>
          <p:nvPr/>
        </p:nvCxnSpPr>
        <p:spPr>
          <a:xfrm rot="16200000" flipH="1">
            <a:off x="4069482" y="1146815"/>
            <a:ext cx="1221063" cy="21602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4 11"/>
          <p:cNvCxnSpPr>
            <a:stCxn id="11" idx="2"/>
            <a:endCxn id="58" idx="1"/>
          </p:cNvCxnSpPr>
          <p:nvPr/>
        </p:nvCxnSpPr>
        <p:spPr>
          <a:xfrm rot="16200000" flipH="1">
            <a:off x="3866510" y="1349787"/>
            <a:ext cx="1627007" cy="21602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>
            <a:off x="3491882" y="3110775"/>
            <a:ext cx="2160242" cy="356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000" b="1" dirty="0" smtClean="0">
                <a:solidFill>
                  <a:prstClr val="white"/>
                </a:solidFill>
              </a:rPr>
              <a:t>RESPONSABILE </a:t>
            </a:r>
            <a:r>
              <a:rPr lang="it-IT" sz="1000" b="1" dirty="0" smtClean="0">
                <a:solidFill>
                  <a:prstClr val="white"/>
                </a:solidFill>
              </a:rPr>
              <a:t>TECNICO</a:t>
            </a:r>
            <a:endParaRPr lang="it-IT" sz="1000" b="1" dirty="0">
              <a:solidFill>
                <a:prstClr val="white"/>
              </a:solidFill>
            </a:endParaRPr>
          </a:p>
        </p:txBody>
      </p:sp>
      <p:cxnSp>
        <p:nvCxnSpPr>
          <p:cNvPr id="18" name="Connettore 4 17"/>
          <p:cNvCxnSpPr/>
          <p:nvPr/>
        </p:nvCxnSpPr>
        <p:spPr>
          <a:xfrm rot="16200000" flipH="1">
            <a:off x="2429003" y="4488277"/>
            <a:ext cx="838096" cy="4228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/>
          <p:nvPr/>
        </p:nvCxnSpPr>
        <p:spPr>
          <a:xfrm rot="16200000" flipH="1">
            <a:off x="2094704" y="4829328"/>
            <a:ext cx="1506697" cy="4228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4 49"/>
          <p:cNvCxnSpPr/>
          <p:nvPr/>
        </p:nvCxnSpPr>
        <p:spPr>
          <a:xfrm rot="5400000">
            <a:off x="3502667" y="2611126"/>
            <a:ext cx="212135" cy="194421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4 51"/>
          <p:cNvCxnSpPr/>
          <p:nvPr/>
        </p:nvCxnSpPr>
        <p:spPr>
          <a:xfrm rot="16200000" flipH="1">
            <a:off x="5321067" y="2726598"/>
            <a:ext cx="220017" cy="170046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4 8"/>
          <p:cNvCxnSpPr>
            <a:stCxn id="78" idx="3"/>
          </p:cNvCxnSpPr>
          <p:nvPr/>
        </p:nvCxnSpPr>
        <p:spPr>
          <a:xfrm flipV="1">
            <a:off x="4299258" y="4947188"/>
            <a:ext cx="861516" cy="171561"/>
          </a:xfrm>
          <a:prstGeom prst="bentConnector3">
            <a:avLst>
              <a:gd name="adj1" fmla="val 99531"/>
            </a:avLst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tangolo 47"/>
          <p:cNvSpPr/>
          <p:nvPr/>
        </p:nvSpPr>
        <p:spPr>
          <a:xfrm>
            <a:off x="3059474" y="6192865"/>
            <a:ext cx="1224493" cy="462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900" dirty="0" smtClean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it-IT" sz="900" dirty="0" smtClean="0">
                <a:solidFill>
                  <a:prstClr val="white"/>
                </a:solidFill>
              </a:rPr>
              <a:t>FITTI  </a:t>
            </a:r>
            <a:r>
              <a:rPr lang="it-IT" sz="900" dirty="0" smtClean="0">
                <a:solidFill>
                  <a:prstClr val="white"/>
                </a:solidFill>
              </a:rPr>
              <a:t>ATTIVI</a:t>
            </a:r>
            <a:endParaRPr lang="it-IT" sz="900" dirty="0">
              <a:solidFill>
                <a:prstClr val="white"/>
              </a:solidFill>
            </a:endParaRPr>
          </a:p>
          <a:p>
            <a:pPr algn="ctr">
              <a:defRPr/>
            </a:pPr>
            <a:endParaRPr lang="it-IT" sz="900" dirty="0">
              <a:solidFill>
                <a:prstClr val="white"/>
              </a:solidFill>
            </a:endParaRPr>
          </a:p>
        </p:txBody>
      </p:sp>
      <p:cxnSp>
        <p:nvCxnSpPr>
          <p:cNvPr id="14" name="Connettore 4 13"/>
          <p:cNvCxnSpPr/>
          <p:nvPr/>
        </p:nvCxnSpPr>
        <p:spPr>
          <a:xfrm rot="16200000" flipH="1">
            <a:off x="1752843" y="5117251"/>
            <a:ext cx="2190773" cy="42320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4 20"/>
          <p:cNvCxnSpPr>
            <a:stCxn id="46" idx="2"/>
            <a:endCxn id="70" idx="1"/>
          </p:cNvCxnSpPr>
          <p:nvPr/>
        </p:nvCxnSpPr>
        <p:spPr>
          <a:xfrm rot="16200000" flipH="1">
            <a:off x="2698980" y="4110951"/>
            <a:ext cx="305786" cy="43049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J:\Gestione Impianti\000_SINERGIA\Format e loghi\Loghi\Sinergia\Sinergia sur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3462"/>
            <a:ext cx="1273807" cy="694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2" name="Forma 74"/>
          <p:cNvCxnSpPr>
            <a:endCxn id="80" idx="1"/>
          </p:cNvCxnSpPr>
          <p:nvPr/>
        </p:nvCxnSpPr>
        <p:spPr>
          <a:xfrm rot="16200000" flipH="1">
            <a:off x="6059240" y="4975411"/>
            <a:ext cx="706879" cy="21863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4 82"/>
          <p:cNvCxnSpPr>
            <a:stCxn id="76" idx="2"/>
            <a:endCxn id="79" idx="1"/>
          </p:cNvCxnSpPr>
          <p:nvPr/>
        </p:nvCxnSpPr>
        <p:spPr>
          <a:xfrm rot="16200000" flipH="1">
            <a:off x="6144529" y="4353822"/>
            <a:ext cx="539688" cy="21524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ttangolo 92"/>
          <p:cNvSpPr/>
          <p:nvPr/>
        </p:nvSpPr>
        <p:spPr>
          <a:xfrm>
            <a:off x="4800189" y="2534705"/>
            <a:ext cx="2409106" cy="362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 smtClean="0">
                <a:solidFill>
                  <a:prstClr val="white"/>
                </a:solidFill>
              </a:rPr>
              <a:t>ANTICORRUZIONE E TRASPARENZA                        </a:t>
            </a:r>
            <a:endParaRPr lang="it-IT" sz="900" b="1" dirty="0">
              <a:solidFill>
                <a:prstClr val="white"/>
              </a:solidFill>
            </a:endParaRPr>
          </a:p>
        </p:txBody>
      </p:sp>
      <p:cxnSp>
        <p:nvCxnSpPr>
          <p:cNvPr id="94" name="Connettore 4 93"/>
          <p:cNvCxnSpPr/>
          <p:nvPr/>
        </p:nvCxnSpPr>
        <p:spPr>
          <a:xfrm rot="16200000" flipH="1">
            <a:off x="4456541" y="2386760"/>
            <a:ext cx="443457" cy="212538"/>
          </a:xfrm>
          <a:prstGeom prst="bentConnector3">
            <a:avLst>
              <a:gd name="adj1" fmla="val 1010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4 105"/>
          <p:cNvCxnSpPr/>
          <p:nvPr/>
        </p:nvCxnSpPr>
        <p:spPr>
          <a:xfrm rot="5400000">
            <a:off x="4423204" y="2420098"/>
            <a:ext cx="297595" cy="3"/>
          </a:xfrm>
          <a:prstGeom prst="bentConnector3">
            <a:avLst>
              <a:gd name="adj1" fmla="val 2724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4 107"/>
          <p:cNvCxnSpPr>
            <a:endCxn id="39" idx="0"/>
          </p:cNvCxnSpPr>
          <p:nvPr/>
        </p:nvCxnSpPr>
        <p:spPr>
          <a:xfrm>
            <a:off x="4299259" y="4326196"/>
            <a:ext cx="861516" cy="161625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ttangolo 46"/>
          <p:cNvSpPr/>
          <p:nvPr/>
        </p:nvSpPr>
        <p:spPr>
          <a:xfrm>
            <a:off x="2123728" y="2586149"/>
            <a:ext cx="1694184" cy="432052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900" b="1" dirty="0">
                <a:solidFill>
                  <a:prstClr val="white"/>
                </a:solidFill>
              </a:rPr>
              <a:t>SICUREZZA – RSPP                          </a:t>
            </a:r>
          </a:p>
        </p:txBody>
      </p:sp>
      <p:sp>
        <p:nvSpPr>
          <p:cNvPr id="49" name="Rettangolo 48"/>
          <p:cNvSpPr/>
          <p:nvPr/>
        </p:nvSpPr>
        <p:spPr>
          <a:xfrm>
            <a:off x="2123728" y="1867102"/>
            <a:ext cx="1694184" cy="432052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b="1" dirty="0" smtClean="0">
                <a:solidFill>
                  <a:prstClr val="white"/>
                </a:solidFill>
              </a:rPr>
              <a:t>DATA PROTECTION </a:t>
            </a:r>
            <a:r>
              <a:rPr lang="it-IT" sz="900" b="1" dirty="0" smtClean="0">
                <a:solidFill>
                  <a:prstClr val="white"/>
                </a:solidFill>
              </a:rPr>
              <a:t>OFFICER </a:t>
            </a:r>
            <a:endParaRPr lang="it-IT" sz="900" b="1" dirty="0">
              <a:solidFill>
                <a:prstClr val="white"/>
              </a:solidFill>
            </a:endParaRPr>
          </a:p>
        </p:txBody>
      </p:sp>
      <p:cxnSp>
        <p:nvCxnSpPr>
          <p:cNvPr id="15" name="Connettore 1 14"/>
          <p:cNvCxnSpPr>
            <a:endCxn id="49" idx="3"/>
          </p:cNvCxnSpPr>
          <p:nvPr/>
        </p:nvCxnSpPr>
        <p:spPr>
          <a:xfrm flipH="1">
            <a:off x="3817912" y="2083128"/>
            <a:ext cx="754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 flipH="1">
            <a:off x="3812656" y="2845305"/>
            <a:ext cx="754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5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59</Words>
  <Application>Microsoft Office PowerPoint</Application>
  <PresentationFormat>Presentazione su schermo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Sonia Iannacolo</dc:creator>
  <cp:lastModifiedBy>Luigi Parisio</cp:lastModifiedBy>
  <cp:revision>37</cp:revision>
  <cp:lastPrinted>2018-02-02T15:59:36Z</cp:lastPrinted>
  <dcterms:created xsi:type="dcterms:W3CDTF">2017-03-17T12:29:22Z</dcterms:created>
  <dcterms:modified xsi:type="dcterms:W3CDTF">2021-05-10T09:47:25Z</dcterms:modified>
</cp:coreProperties>
</file>